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B96A8E-11F9-E9EE-4EBB-38DD8B8F6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E5526D-93C0-1580-FBE1-8D323635C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78BC7E-633D-8370-F3FE-C23651355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F77AFB-4B06-BBD5-4347-F4400947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9442B3-9986-0027-8FD9-B68F227A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173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AC692-0645-4A1F-4E72-649E87F3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EA0428-6742-09CC-064E-C9620E264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8D3E47-04C8-A78F-7CAE-6B584D97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A5D53B-D3E0-52FE-F350-873F67FE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65B5E-F89C-ECC1-EAFA-CCECFA6B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79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FE4751-BA04-1BFD-097A-E0B51303C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FAB89A-6785-D0A7-49C7-8EF68099C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DCB109-AC7F-C4F6-C112-97CF309B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B287B2-0CBB-1343-7294-19063175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82F3E1-8663-F31B-AF37-D990D7300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52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D7F22-8049-8B24-7922-CF7509066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51F66F-6EF0-DCE3-0A8B-D32D51A68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F8E80-986E-0794-6FEC-0C410FCC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13B239-C32A-EA67-B061-351E28CDF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4C4CE6-FDA7-A72A-5D21-828B2213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1724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B9BCA-A118-9A3B-A75E-C0A9240D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7C9CE-4337-767E-FF6B-7D39379D2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C31234-8DFB-011E-401F-91C5B203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A83F90-53AD-5476-AF7D-D9F2063B0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1F29B2-AA5F-97AB-F4DB-6C8DC236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614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4373F9-D33A-8EFE-7756-060E67530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0F189C-81DC-323A-2C3B-081319C23A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6CC279-09D9-4DC5-6384-5A493CFF5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0958C6-41AC-F8FC-6239-4D44B2065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42E3D6-6B3F-42DD-7012-34BD09174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F405A2-94E8-838A-A827-7FB5FCFE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64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C565E-34D7-8837-A8BA-EE8E3DAD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ABBF4A-8032-4E9C-9277-AAD975B4A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4D20B0-0E2F-E7C8-9DB9-0D2775077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215C2A9-BED2-BEE2-4D50-B4D67CF1A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15C536-D70B-6BC4-6836-14F919D150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F99484-8A78-179D-1F7F-BF733070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A57EF4-2391-EC66-BAD0-5DD25584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2507EC-462C-6405-87F9-59B3450D6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58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EDA355-5FF8-7936-DC27-55BA459AB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42A80D-9B4E-F504-6464-5415A44E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ADA04D-FFB4-771F-052A-16590D4D1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18B48A-52DE-B034-1A04-F36C47BB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711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617A5-0AD3-879C-5984-5B136AC5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94EE2D-0E80-9E3D-5209-316DE269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5803B6-E40A-7F73-04D3-62C77816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971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62F6DD-234A-F4BD-49D4-B22219D5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846E2D-5030-DD85-2CD8-F6DF58E58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D9A077-0174-F6DB-60BB-B6D3ACC10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1FBAF7-4891-6DA4-6A94-44738050F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BDB0D2-1E97-75DF-B6BA-7F85B765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547F00-6058-1296-FAF1-E3637825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833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521D3-AAB5-3BCD-B02A-6BAFA40C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C1CFB13-2D9D-62F9-DCDD-64626AF126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D3E21D-19EC-478F-F943-8A4A1DDA9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36A268-B4F0-9B78-3CAB-667EC8B5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4E5A4E-5266-B77E-BA68-CE76F8833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F5F728-CE38-AB16-E5E6-F9F291A5C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4520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B3C5201-4DA5-7F57-2D0E-9D4E3D1B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668DCB-71C7-008C-E732-0EF892301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669212-64A1-106C-0313-284018FE2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DAE1C-32DF-4E36-9989-5A77635A41E6}" type="datetimeFigureOut">
              <a:rPr lang="es-ES" smtClean="0"/>
              <a:t>21/10/2022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F124A7-BB32-6897-BDE5-2AA055D22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D44F07-A249-9A95-B4A2-BBAA9AAB9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F3455-199B-4072-BE20-8138D7049F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2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0670B-C235-7B9A-97B1-6D3B5FBEF3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219FB9-17CE-2C44-4831-236C1A903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448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mund 2022 - ¿qué es domund">
            <a:hlinkClick r:id="" action="ppaction://media"/>
            <a:extLst>
              <a:ext uri="{FF2B5EF4-FFF2-40B4-BE49-F238E27FC236}">
                <a16:creationId xmlns:a16="http://schemas.microsoft.com/office/drawing/2014/main" id="{0A0AA729-7532-743B-B0C0-74EBE0425A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79784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7994DA49-FE04-1434-C567-E76F9E23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041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Lucas Moreno</dc:creator>
  <cp:lastModifiedBy>Ivan Lucas Moreno</cp:lastModifiedBy>
  <cp:revision>1</cp:revision>
  <dcterms:created xsi:type="dcterms:W3CDTF">2022-10-21T16:36:03Z</dcterms:created>
  <dcterms:modified xsi:type="dcterms:W3CDTF">2022-10-21T16:36:46Z</dcterms:modified>
</cp:coreProperties>
</file>